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3" y="2743193"/>
            <a:ext cx="3403077" cy="338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98" y="2743193"/>
            <a:ext cx="3387394" cy="338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3317</TotalTime>
  <Words>691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29</cp:revision>
  <dcterms:created xsi:type="dcterms:W3CDTF">2024-02-08T14:33:54Z</dcterms:created>
  <dcterms:modified xsi:type="dcterms:W3CDTF">2024-02-12T14:25:30Z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